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8" r:id="rId16"/>
    <p:sldId id="272" r:id="rId17"/>
    <p:sldId id="273" r:id="rId18"/>
    <p:sldId id="274" r:id="rId19"/>
    <p:sldId id="279" r:id="rId20"/>
    <p:sldId id="275" r:id="rId21"/>
    <p:sldId id="268" r:id="rId22"/>
    <p:sldId id="277" r:id="rId23"/>
    <p:sldId id="26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118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22</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a:t>
            </a:r>
            <a:r>
              <a:rPr lang="en-US" dirty="0" smtClean="0"/>
              <a:t>Matching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a:t>
            </a:r>
            <a:r>
              <a:rPr lang="en-US" dirty="0" smtClean="0"/>
              <a:t>Failed Approach </a:t>
            </a:r>
            <a:r>
              <a:rPr lang="en-US" dirty="0" smtClean="0"/>
              <a:t>to </a:t>
            </a:r>
            <a:r>
              <a:rPr lang="en-US" dirty="0" smtClean="0"/>
              <a:t>Finding Interesting </a:t>
            </a:r>
            <a:r>
              <a:rPr lang="en-US" dirty="0" smtClean="0"/>
              <a:t>Points</a:t>
            </a:r>
            <a:endParaRPr lang="en-US" dirty="0"/>
          </a:p>
        </p:txBody>
      </p:sp>
      <p:sp>
        <p:nvSpPr>
          <p:cNvPr id="3" name="Content Placeholder 2"/>
          <p:cNvSpPr>
            <a:spLocks noGrp="1"/>
          </p:cNvSpPr>
          <p:nvPr>
            <p:ph idx="1"/>
          </p:nvPr>
        </p:nvSpPr>
        <p:spPr>
          <a:xfrm>
            <a:off x="457200" y="1777482"/>
            <a:ext cx="8229600" cy="4525963"/>
          </a:xfrm>
        </p:spPr>
        <p:txBody>
          <a:bodyPr>
            <a:normAutofit/>
          </a:bodyPr>
          <a:lstStyle/>
          <a:p>
            <a:pPr>
              <a:lnSpc>
                <a:spcPct val="120000"/>
              </a:lnSpc>
            </a:pPr>
            <a:r>
              <a:rPr lang="en-US" dirty="0" smtClean="0"/>
              <a:t>Directed Variance</a:t>
            </a:r>
          </a:p>
          <a:p>
            <a:pPr lvl="1">
              <a:lnSpc>
                <a:spcPct val="120000"/>
              </a:lnSpc>
            </a:pPr>
            <a:r>
              <a:rPr lang="en-US" dirty="0" smtClean="0"/>
              <a:t>Found point clusters rather than points</a:t>
            </a:r>
          </a:p>
          <a:p>
            <a:pPr lvl="1">
              <a:lnSpc>
                <a:spcPct val="120000"/>
              </a:lnSpc>
            </a:pPr>
            <a:r>
              <a:rPr lang="en-US" dirty="0" smtClean="0"/>
              <a:t>Often identified single pixels of noise in the image, because of their technically high variance</a:t>
            </a:r>
          </a:p>
        </p:txBody>
      </p:sp>
    </p:spTree>
    <p:extLst>
      <p:ext uri="{BB962C8B-B14F-4D97-AF65-F5344CB8AC3E}">
        <p14:creationId xmlns:p14="http://schemas.microsoft.com/office/powerpoint/2010/main" val="258454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Working Approach to </a:t>
            </a:r>
            <a:r>
              <a:rPr lang="en-US" dirty="0"/>
              <a:t>Finding Interesting Points</a:t>
            </a:r>
            <a:endParaRPr lang="en-US" dirty="0"/>
          </a:p>
        </p:txBody>
      </p:sp>
      <p:sp>
        <p:nvSpPr>
          <p:cNvPr id="3" name="Content Placeholder 2"/>
          <p:cNvSpPr>
            <a:spLocks noGrp="1"/>
          </p:cNvSpPr>
          <p:nvPr>
            <p:ph idx="1"/>
          </p:nvPr>
        </p:nvSpPr>
        <p:spPr>
          <a:xfrm>
            <a:off x="457200" y="1917441"/>
            <a:ext cx="8229600" cy="4525963"/>
          </a:xfrm>
        </p:spPr>
        <p:txBody>
          <a:bodyPr>
            <a:normAutofit fontScale="92500" lnSpcReduction="10000"/>
          </a:bodyPr>
          <a:lstStyle/>
          <a:p>
            <a:pPr>
              <a:lnSpc>
                <a:spcPct val="120000"/>
              </a:lnSpc>
            </a:pPr>
            <a:r>
              <a:rPr lang="en-US" dirty="0"/>
              <a:t>To find interesting points to correspond, we use the Harris/</a:t>
            </a:r>
            <a:r>
              <a:rPr lang="en-US" dirty="0" err="1"/>
              <a:t>Stephans</a:t>
            </a:r>
            <a:r>
              <a:rPr lang="en-US" dirty="0"/>
              <a:t> corner detection algorithm (available in MATLAB)</a:t>
            </a:r>
          </a:p>
          <a:p>
            <a:pPr lvl="1">
              <a:lnSpc>
                <a:spcPct val="120000"/>
              </a:lnSpc>
            </a:pPr>
            <a:r>
              <a:rPr lang="en-US" dirty="0"/>
              <a:t>Why corners? Because they’re “different” enough that the features should be easy to compare</a:t>
            </a:r>
            <a:r>
              <a:rPr lang="en-US" dirty="0" smtClean="0"/>
              <a:t>!</a:t>
            </a:r>
            <a:endParaRPr lang="en-US" dirty="0" smtClean="0"/>
          </a:p>
          <a:p>
            <a:pPr>
              <a:lnSpc>
                <a:spcPct val="110000"/>
              </a:lnSpc>
            </a:pPr>
            <a:r>
              <a:rPr lang="en-US" dirty="0" smtClean="0"/>
              <a:t>The </a:t>
            </a:r>
            <a:r>
              <a:rPr lang="en-US" dirty="0" smtClean="0"/>
              <a:t>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Matching Points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endParaRPr lang="en-US" dirty="0" smtClean="0"/>
          </a:p>
          <a:p>
            <a:pPr>
              <a:lnSpc>
                <a:spcPct val="120000"/>
              </a:lnSpc>
            </a:pPr>
            <a:r>
              <a:rPr lang="en-US" dirty="0" smtClean="0"/>
              <a:t>Currently</a:t>
            </a:r>
            <a:r>
              <a:rPr lang="en-US" dirty="0" smtClean="0"/>
              <a:t>, we’re just using </a:t>
            </a:r>
            <a:r>
              <a:rPr lang="en-US" dirty="0" smtClean="0"/>
              <a:t>template matching using a window surrounding the interesting point and comparing RGB </a:t>
            </a:r>
            <a:r>
              <a:rPr lang="en-US" dirty="0" smtClean="0"/>
              <a:t>color </a:t>
            </a:r>
            <a:r>
              <a:rPr lang="en-US" dirty="0" smtClean="0"/>
              <a:t>distance</a:t>
            </a:r>
            <a:endParaRPr lang="en-US" dirty="0" smtClean="0"/>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944" b="89663" l="11864" r="88136"/>
                    </a14:imgEffect>
                  </a14:imgLayer>
                </a14:imgProps>
              </a:ext>
              <a:ext uri="{28A0092B-C50C-407E-A947-70E740481C1C}">
                <a14:useLocalDpi xmlns:a14="http://schemas.microsoft.com/office/drawing/2010/main" val="0"/>
              </a:ext>
            </a:extLst>
          </a:blip>
          <a:stretch>
            <a:fillRect/>
          </a:stretch>
        </p:blipFill>
        <p:spPr>
          <a:xfrm>
            <a:off x="3962399" y="1468660"/>
            <a:ext cx="5742669" cy="433133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4944" b="89888" l="11695" r="88136"/>
                    </a14:imgEffect>
                  </a14:imgLayer>
                </a14:imgProps>
              </a:ext>
              <a:ext uri="{28A0092B-C50C-407E-A947-70E740481C1C}">
                <a14:useLocalDpi xmlns:a14="http://schemas.microsoft.com/office/drawing/2010/main" val="0"/>
              </a:ext>
            </a:extLst>
          </a:blip>
          <a:stretch>
            <a:fillRect/>
          </a:stretch>
        </p:blipFill>
        <p:spPr>
          <a:xfrm>
            <a:off x="-575132" y="1468660"/>
            <a:ext cx="5731008" cy="4322540"/>
          </a:xfrm>
          <a:prstGeom prst="rect">
            <a:avLst/>
          </a:prstGeom>
        </p:spPr>
      </p:pic>
      <p:sp>
        <p:nvSpPr>
          <p:cNvPr id="8" name="TextBox 7"/>
          <p:cNvSpPr txBox="1"/>
          <p:nvPr/>
        </p:nvSpPr>
        <p:spPr>
          <a:xfrm>
            <a:off x="2556588" y="5791200"/>
            <a:ext cx="5290457" cy="646331"/>
          </a:xfrm>
          <a:prstGeom prst="rect">
            <a:avLst/>
          </a:prstGeom>
          <a:noFill/>
        </p:spPr>
        <p:txBody>
          <a:bodyPr wrap="square" rtlCol="0">
            <a:spAutoFit/>
          </a:bodyPr>
          <a:lstStyle/>
          <a:p>
            <a:r>
              <a:rPr lang="en-US" dirty="0" smtClean="0"/>
              <a:t>Directed Variance interesting points (left), corresponding points using template matching (right)</a:t>
            </a:r>
            <a:endParaRPr lang="en-US" dirty="0"/>
          </a:p>
        </p:txBody>
      </p:sp>
    </p:spTree>
    <p:extLst>
      <p:ext uri="{BB962C8B-B14F-4D97-AF65-F5344CB8AC3E}">
        <p14:creationId xmlns:p14="http://schemas.microsoft.com/office/powerpoint/2010/main" val="27465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Mapping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8364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311</TotalTime>
  <Words>682</Words>
  <Application>Microsoft Office PowerPoint</Application>
  <PresentationFormat>On-screen Show (4:3)</PresentationFormat>
  <Paragraphs>70</Paragraphs>
  <Slides>23</Slides>
  <Notes>12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Points</vt:lpstr>
      <vt:lpstr>A Failed Approach to Finding Interesting Points</vt:lpstr>
      <vt:lpstr>Our Working Approach to Finding Interesting Points</vt:lpstr>
      <vt:lpstr>PowerPoint Presentation</vt:lpstr>
      <vt:lpstr>Approaches to Matching Points</vt:lpstr>
      <vt:lpstr>PowerPoint Presentation</vt:lpstr>
      <vt:lpstr>Depth Mapping</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Laura A Moss</cp:lastModifiedBy>
  <cp:revision>38</cp:revision>
  <dcterms:created xsi:type="dcterms:W3CDTF">2013-02-11T20:53:06Z</dcterms:created>
  <dcterms:modified xsi:type="dcterms:W3CDTF">2013-02-12T02:08:25Z</dcterms:modified>
</cp:coreProperties>
</file>